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212"/>
  </p:notesMasterIdLst>
  <p:handoutMasterIdLst>
    <p:handoutMasterId r:id="rId213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4" r:id="rId148"/>
    <p:sldId id="413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6" r:id="rId160"/>
    <p:sldId id="425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441" r:id="rId176"/>
    <p:sldId id="442" r:id="rId177"/>
    <p:sldId id="443" r:id="rId178"/>
    <p:sldId id="444" r:id="rId179"/>
    <p:sldId id="445" r:id="rId180"/>
    <p:sldId id="446" r:id="rId181"/>
    <p:sldId id="447" r:id="rId182"/>
    <p:sldId id="448" r:id="rId183"/>
    <p:sldId id="449" r:id="rId184"/>
    <p:sldId id="450" r:id="rId185"/>
    <p:sldId id="451" r:id="rId186"/>
    <p:sldId id="452" r:id="rId187"/>
    <p:sldId id="453" r:id="rId188"/>
    <p:sldId id="454" r:id="rId189"/>
    <p:sldId id="455" r:id="rId190"/>
    <p:sldId id="456" r:id="rId191"/>
    <p:sldId id="457" r:id="rId192"/>
    <p:sldId id="458" r:id="rId193"/>
    <p:sldId id="459" r:id="rId194"/>
    <p:sldId id="460" r:id="rId195"/>
    <p:sldId id="461" r:id="rId196"/>
    <p:sldId id="462" r:id="rId197"/>
    <p:sldId id="463" r:id="rId198"/>
    <p:sldId id="464" r:id="rId199"/>
    <p:sldId id="465" r:id="rId200"/>
    <p:sldId id="466" r:id="rId201"/>
    <p:sldId id="467" r:id="rId202"/>
    <p:sldId id="468" r:id="rId203"/>
    <p:sldId id="469" r:id="rId204"/>
    <p:sldId id="470" r:id="rId205"/>
    <p:sldId id="471" r:id="rId206"/>
    <p:sldId id="472" r:id="rId207"/>
    <p:sldId id="473" r:id="rId208"/>
    <p:sldId id="474" r:id="rId209"/>
    <p:sldId id="475" r:id="rId210"/>
    <p:sldId id="268" r:id="rId2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 - C.1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Appendix C Example Viewpoints - C.2" id="{0EF18622-C07D-472B-A9E0-EF5F9C41ACDA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Appendix C Example Viewpoints - C.3" id="{DC865CE1-73A1-4B0E-AB14-62364FC59496}">
          <p14:sldIdLst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</p14:sldIdLst>
        </p14:section>
        <p14:section name="Appendix C Example Viewpoints - C.4" id="{13572515-89F3-40B4-959D-35FE9DD2A7D4}">
          <p14:sldIdLst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Summary &amp; Cover" id="{048C7E7E-2D77-496F-AD98-1DF956E7B736}">
          <p14:sldIdLst>
            <p14:sldId id="47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347" autoAdjust="0"/>
  </p:normalViewPr>
  <p:slideViewPr>
    <p:cSldViewPr snapToGrid="0" snapToObjects="1">
      <p:cViewPr varScale="1">
        <p:scale>
          <a:sx n="45" d="100"/>
          <a:sy n="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theme" Target="theme/theme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tableStyles" Target="tableStyle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presProps" Target="presProp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viewProps" Target="view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A9B-6A91-6440-0973-C0250D05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A90EE-DD04-CC3B-642B-F8DC57DF5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B628-7517-4E67-4F01-AAC7454A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FD8F-57CA-548A-E4AE-85A06CFA4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3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7DA8-7A90-8974-8DAF-31003EBE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0D5F1-08ED-5B62-0C9B-1B194E9E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AAE0F-EE74-9583-2721-737B9530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D4D03-BD73-88A9-74BD-8D9D3F01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33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5921-8D2F-8C43-1E33-D354A348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3155B-4DBD-1D59-534C-710654AFE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89EC2-505C-FB4A-60CD-A8E4991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FF92-0E64-A2E5-C7E7-F683E0D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326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5B48-A124-394C-0EA3-1FAE3D32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6B68-144E-679C-A286-976838C6E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BA8EF-A4EF-3D4B-7B01-087A10C0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D711-9B19-C9D0-C973-F82591938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527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7B39-0270-2067-CCAC-97B3995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8E4A-5725-D76C-CE0A-53DB84260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AC9C-1A4E-385E-F861-29AF323D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670F-B782-6558-0555-C4C62D373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5A6B-FECB-C383-680C-7C4E33F7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57D39-E8F6-DDFA-C174-D15E03CB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1C85-F3F9-C099-3FB8-8C6F7FC3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E576-06FA-5F81-0FB2-0562340F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5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1C54-9C1F-7E6D-95EA-CC622C61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3750F-8A1E-9978-2073-A4EED60CD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A255-6CAE-2FF7-1B7F-8AD4A81F7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2B9B-69AE-6DFD-1950-62B278C6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1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DC5D-12BB-690D-D75E-9A51F3C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EF746-D8EA-D6CF-AAF9-A6D7C34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61B50-AE98-B3B4-00C6-813A313BF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152B-FFAC-8EE8-E18E-E355570CD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9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65A9-DEA8-B887-4DB4-80C6DC4A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76FD7-2FEF-EFCB-045E-329AD77AB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671AE-41EC-66AB-DBD5-7CE81E6CF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105DB-8B6C-18A7-71E6-94A43B8D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55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0F57-D99C-311F-BBDB-4E5C01D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8CB1-ACA8-1369-53A1-8190DB74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79017-3196-577B-75DE-E43BD118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02B0-D15C-3730-F58C-73C4E7D5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45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CD65-A6E0-38A8-F7C2-78D14398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0037B-AC0F-07B2-7A3D-6BDA05DC4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034A7-5269-7E1E-65B6-32A5D1B8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C8A4-9542-71E9-F447-3596DCFD5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497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209-9229-10B8-60A0-FE3CD97F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C486-B0DC-9D23-0FA6-498FA3717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B8F10-981D-6089-8D40-E101A498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E7D5-2BD1-4FD4-AFDC-EA3AA940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40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448F-E88A-FA63-B37B-20DF43A0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9C451-CB6D-718C-C419-47E7B9F0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FAD24-8F40-CB21-426B-6BFD090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C3A5-074A-545D-D3EA-9DE204FCC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580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0F4-128F-A9FF-9853-FF77D00F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8D497-9D5D-4F34-B05D-D2FBA2D1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91BC-AF29-6FCF-58D5-5AB0BFCE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4666-7495-AF80-80DD-D7EF87DCC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61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8C87-D7B7-41F4-0A06-FDD210AD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87F59-786A-1917-F076-3C7846B61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8B76-3D0F-995B-C560-86C63617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55B8-6A8A-E31A-EFE4-077C1CA1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657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9F3F-E650-4B45-0742-88455C79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9C8A-A7EF-195F-FF7C-B8EB99BB3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89193-5098-81EE-AF4A-B0CC45A5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4E6E-E918-4B98-3AB7-E522882A4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40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79B4-2661-C157-13F3-3E9E491F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80A8A-58DA-3B65-7117-1E4C9BF98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0812-C311-778D-F8E2-EEE86515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4CD0-23F1-0E39-7D02-5D46861AB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2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FD9A-3368-3953-87CF-13566518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7EE15-CAC9-61D8-98C2-9AF9DF56C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A9B51-3E8D-FE02-9097-08B9B52B1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35105-087C-6200-D211-7191E08B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319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EFBD-504E-88A9-7D7B-5BE7DD66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177BE-491D-EF2A-D6F7-4C7F4F1F2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78799-5971-D6A2-D1AD-356B80820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89383-EACB-9030-F8B9-F6FE4F6D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85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26EB-28B0-4C91-6770-C5AB58F5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82C74-E30C-617D-97A9-4F776FB5C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78C7-BF4D-2B5D-8F65-6EEDD0507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7DAF-FA4F-B378-9D9E-3C39EA3D1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919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36E9-4219-FCB7-C893-CECED39D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A8E6E-9373-B755-BC78-0B821CB32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56C49-200A-ED8E-172D-1B7687ABC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76E5-CA45-1776-4CE0-97051B79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97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8358-23C5-FD68-DA6F-2DBCA1A8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B7D62-CDD0-0425-300B-5BBE97BAE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72808-DADB-302A-360E-4964F56CB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2962C-F302-C081-80AA-F9A6785F6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61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364F-BD82-B48B-4A03-37BCD4F4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32B57-CA71-6FC0-59FC-32F11E638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1752E-72B7-9F4F-DBD8-394172EA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283C0-E349-704E-CF42-C0624C1F6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309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644F-16AA-AA93-424D-61D408B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024B0-4199-2D8C-74B3-FA3196CCA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4FACD-A537-63BA-8554-665A20B7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A4E78-9458-B50B-7FCA-981A5C49A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364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BBF1-2B71-0331-FEDD-42B60EB9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389AC-FE89-1065-D5C7-B1758497C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B591F-957C-E61E-E98C-2BAB4AD6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D006-FF5D-1777-1B06-3A053F44B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687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535F-E52E-5ECC-FC71-2C93E3A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08F34-FA2B-3B29-73E7-392C179C6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A8087-C524-4D1B-8BAD-7F64B6E5F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4BD3F-0986-A3CB-53BD-BAC2316C4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307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6A08-D231-7724-86B1-D7A92F15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C92BD-7900-5E1D-808E-055D0CB19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1540A-2BD6-9E55-D0A0-B08F3FEBE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59EE9-C789-7EC0-8215-60C77E822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6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68A8-6E90-D068-48FF-C424B0B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7C98A-9EF6-A8E7-3C1F-20967B7F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D6DD4-B15B-A539-E574-A772DBB9A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5D0D-2355-9B43-2D0A-309693D08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421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327E-6BBE-D2CA-DBD7-DFF81D80A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36722-678C-A909-14BD-1C41788ED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B3D3A-3AB2-4040-6E77-CBB8FEC47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AFFF3-A5D2-8886-F70F-86542D268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7469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BAC5-BE34-AFE5-76B5-6447D6C2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4B9D3-17F8-885C-C7F0-C9D26EDAE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4D41D-BB40-5BCF-B2D6-AE959CA55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B553F-5C1F-0CBE-492C-37CB3870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040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3C493-D632-D6B9-A849-F803F18E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99627-EC1C-6C26-AB34-FC94B65E8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ABAED-621C-4822-058F-2ACCE938D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DBB46-45D9-D47C-89BA-074B55704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0580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6E90E-3BA7-B433-3955-ADB21A204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11B2F-EBFA-4219-DAFD-518293DE0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A0DD7-BF49-1B24-D3CD-967ACF1D8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7DF6D-80B5-4C0D-5262-190E92058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1162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B3DE-78FB-4E95-3043-23500A9D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F4AB7-0D27-9C04-CA6F-805AA6D1C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8F209-C5A2-F1BA-725A-E41CE234D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A0107-D4C8-D731-33D5-F5AA38A32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1711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DC0F6-0B90-697F-F40C-D4089C59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913941-CC35-4F09-8872-B77040A08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23A9D6-4C7E-4768-E651-88A22221A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A3B5A-2117-4E76-D05E-A2F273A94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000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DBE09-1866-3AD9-B742-FF06F0AC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AFA5DD-EAF5-1208-35EE-7215FD27B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454B0-25ED-D367-C843-7DCE67E94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E9B04-7733-AB1A-B01C-7AB3BC83E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1344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5B0A6-ABE5-B8BB-4379-24EAE791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74D70-76EC-EB02-6F31-4291375EE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B5C8A-396F-A58E-F51D-E4B8FCA61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876E3-9239-8EA6-729F-519C26074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637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F68-C143-7139-03D6-D48F885B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D6470-0BC7-9E88-F7E7-476E9124D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A1C20-6F98-301D-389F-3970903E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C906D-C457-3B1B-3BB9-485E2389B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23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5359-3EB6-711F-1575-EC6179C0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497AE-8FDB-EB1F-368E-F9C57FDE8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F17CB-1651-D0D4-8DD3-A8A2CC2F8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9AA0-84B0-1960-E074-857FEF3C8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40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34484-E2BE-98C0-EE07-F4E3A4F8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23030-27DA-CB24-09A1-C25484998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46C8D2-1EB5-6EBA-0234-E63976ED9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CBEAB-5AEA-7FFE-2712-A315C0BEB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397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48F5-0AEC-CB94-9365-D4C7185B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E59E8-C66D-B9EA-D690-4260E3788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044E3-73AA-0B91-93F0-0645EAAC4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B20BC-947E-7D94-A0D2-5AE4D66E8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1520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7D381-B9BF-C741-E867-5B093F42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E6EE2-BAE4-FC9E-8635-7B670068A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560A9-0290-4371-304F-A8940DDE7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9B07-28EC-9672-F0A4-912489D22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2332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DF15-6D8F-F686-2C32-415664E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D6EED-5F20-E8DF-939C-8B0D75D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B8470-A43B-2CEA-FEB2-1B576C41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81837-26A2-FABC-81EA-2DC14F404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328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C083-084B-01D4-FCB0-E195A74A6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E0CBC-EC96-C608-1DC5-A08CBA989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A25D7-C83A-5B60-4FA0-29E9FC4C4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57852-D086-FF55-9007-D3A72AD77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9745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B8011-E8F4-489F-D90A-E0A673507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920FB-AF81-E230-7E32-09ADABD0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A21D30-060D-2748-394B-649D39DFD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0AEC9-40B1-2BE9-4154-00E64CBB6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1371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7D4F7-24B3-DBCD-E5E1-5B24EFDF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57D5B-BA0B-94B1-533E-92A7610B4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918A0-BC60-1388-A002-7A5D6ABDD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8D25-60CA-DA16-4999-CC6DA069C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6121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B52CC-B180-F049-C07D-CB0F18BD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02B90-E213-BFAD-D1EB-FB04B3C8A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5B3F5-0F66-EC13-9F25-FFCC1D036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729AC-830D-368D-FACE-DCC4EA852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28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AAFB3-02EF-E718-BAFA-636021D8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D98AA-A94A-260D-5D26-7BA7E0DCCC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A9E-FACA-0516-0611-B8532937A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BB103-B935-1014-EC58-82EBE7659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1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F7CF-1A9D-C70B-7881-0418DFD3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6633F0-82DE-B90D-8CD4-6E965CC09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E133F-EAD8-5126-9322-33811EC11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6B4E0-5270-A3A7-CBA7-11D1A1263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2188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BC15-0F59-DE05-DBCC-B4EC3FCD0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52598-224B-F97D-FC20-E5FCA9012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D2A1A-B8FC-A660-D25E-526588496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8A748-8D50-FDD9-FA54-303528CAD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4922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B0A6E-0861-2ABD-33CA-57384EB5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2CCAB1-D318-0B3F-EC01-316C10EFE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F18AE-4159-4978-62AF-76D53EB5F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650B9-E0D9-AFEA-4B44-8D4D514CC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28024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49CC7-2706-4D76-D1F9-38DB813D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AA558-0F87-064B-4C9C-2EABFF754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0FECB-07B2-CAF6-4FC7-5A13E671E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2C8C5-C98C-5B20-AA08-E2E8D18E4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8222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3C792-2978-28FC-1D29-995360E4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7B1C2-D714-7374-5754-5C2AD12F6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7D8C4-ECF6-70F0-E0A6-2CBF1BEEF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09DF-46EA-9770-98C0-A6A3C2F97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0542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CE07D-E6BC-7EA7-BDCD-77CF4E1B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4FF34-20FF-0AF2-8A27-D2CF10949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85EB8-D694-1C0A-0954-17DD87BB5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C54A-A3F0-7B1F-1FD5-DB7075A4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3497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62F6-0C96-825B-E667-10C12EBB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E34C9-B3AB-0C3F-8EC8-DFDDB6F38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0CA315-9FBA-E41F-192D-724C1C283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FDA4B-83C5-A387-4E1B-91A24D02C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8885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91CC4-24C6-6422-1E29-AF3388AE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E44A4-8CD4-3121-38A6-349F36EE7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20594F-CC11-E74B-D86E-3E9674E48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C6CF4-98E8-020D-D32B-83B29D018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6816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32856-12A2-649B-8597-BBEAA7CF5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BC432-FB22-52B1-CF96-C97B4C365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CBF9A-E104-A375-CBD7-66389D87B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9AD0A-F246-794F-B9DB-819031CCC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1617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9B6D4-47F3-A324-7D79-574E34EFC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C4BBF9-E796-8CF1-FDB7-79442019D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44783-94D5-5D60-51BC-BE6E818A3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F6F25-9CB3-3455-F2C4-2D086B1B3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0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FF34E-4133-015F-FDCF-71845ECD0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571F4-317D-4934-6764-77EDD1A7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B2D35-7795-37CC-819A-4712FECD8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058F-A31B-0F0F-C17F-49FAB342D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8481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7488-3774-8CC5-5A90-E066598A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86FAB-FDD6-ECAB-66E0-D0FEE484C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6F5D7-57C8-ECE1-1B9A-AC7CDBCB9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CF125-537F-A84E-18D0-FB8844291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6671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6373F-0EB6-57EB-4528-EAC68AE3D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49B39-4EE5-8E56-D83E-91519CAB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ED68D-1D24-999B-622E-A57C1058A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93FE0-E07F-C2F9-6C8F-BC51E0825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0581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A5EE5-7F4C-B97D-E854-0E28A503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1AD79-C95A-D8DA-8863-3BC42981F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138D-E5E8-AF7B-FD3B-F2D6DDCD8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81445-C768-2D46-86CD-36EF83687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836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24623-C73E-AB80-2348-7F4DDE48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720B0-C2CE-4450-EB7B-E217B9AF9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AA95F-1299-4D9E-4DFB-738A577C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EF1FD-35C3-BBFA-E588-331B5226A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5601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B3B8F-1DFC-BE80-4BCB-3CA986844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E5A53-3EAF-B892-27E0-B98B9658E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18039-6A2B-EE2E-57E2-062207337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575B3-BE8B-CDCC-BBA2-B9BBAB828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339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B5451-C5B1-58F0-649C-9E393C0FC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DD5C1-007C-AEC4-7CB0-0DA644C56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138BEB-1C8A-D39F-5197-901C762B2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BAB12-A4C2-9268-3540-1960B403B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7826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jpe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jpe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5.jpe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jpe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.jpe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.jpe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.jpe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.jpe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.jpe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.jpe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5.jpe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5.jpe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.jpe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5.jpe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5.jpe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5.jpe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5.jpe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5.jpe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5.jpe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5.jpe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5.jpe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5.jpe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5.jpe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5.jpe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5.jpe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5.jpe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5.jpe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5.jpe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5.jpe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5.jpe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5.jpe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5.jpe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5.jpe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5.jpe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5.jpe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5.jpe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5.jpe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5.jpe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5.jpe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5.jpe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5.jpe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5.jpe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5.jpe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5.jpe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5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5.jpe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5.jpe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5.jpe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5.jpe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5.jpe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.jpe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5.jpe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5.jpe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5.jpe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5.jpe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395.png"/><Relationship Id="rId3" Type="http://schemas.openxmlformats.org/officeDocument/2006/relationships/image" Target="../media/image5.jpeg"/><Relationship Id="rId7" Type="http://schemas.openxmlformats.org/officeDocument/2006/relationships/image" Target="../media/image389.png"/><Relationship Id="rId12" Type="http://schemas.openxmlformats.org/officeDocument/2006/relationships/image" Target="../media/image394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93.png"/><Relationship Id="rId5" Type="http://schemas.openxmlformats.org/officeDocument/2006/relationships/image" Target="../media/image4.png"/><Relationship Id="rId10" Type="http://schemas.openxmlformats.org/officeDocument/2006/relationships/image" Target="../media/image392.png"/><Relationship Id="rId4" Type="http://schemas.openxmlformats.org/officeDocument/2006/relationships/image" Target="../media/image3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8AA9-E7C8-22A0-618B-B8CF19D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295363A-10BA-4AE0-7577-0E6FB1E6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6BB7-F7B5-85F2-B3E5-E57F91E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8F2C-7E4A-6ABF-DD7B-40AAC2E38A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13D8B-1A40-CD88-955E-8F01681D0A6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1F62-47D1-30DC-D39B-694EFA77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DAF89-8267-728B-2407-6A1335B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C29009-C26E-C01E-EEA6-558A0C43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F1A0E-D053-C4A8-3217-DB472482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5281" y="1918769"/>
            <a:ext cx="882706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3C137-82EC-AD3F-7EB2-68034C00A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35" y="1683907"/>
            <a:ext cx="4981873" cy="1613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852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490-1212-7399-D778-EE7BD4E9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BE1453-EC48-8E26-7A6E-543CE136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CF34-E13B-C9A9-8476-EE0FFD53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F77C-A89F-D735-2C66-8D4C68AA3F3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05E903-E0D8-32CC-B662-A2757EB739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8455-9666-4F56-BE99-700818E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7F357-C16D-B7DE-C402-85B15BA5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3071C-520B-BF21-28FB-2F4AFC5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D1503-AA72-CB48-1215-14C5167A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8" y="1895011"/>
            <a:ext cx="924424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0BA11-843A-BF1F-A1EC-0D8A5A823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154" y="1576698"/>
            <a:ext cx="3365764" cy="2664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796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FE20-8462-7ABF-3CFE-A3580230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F9009F-F25E-FA72-4E32-A37F7A4F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033C7-F70E-68D8-7222-BA1BD08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19DC1-97FF-8BCB-A5C0-7826D101ADB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D4AB8F-5460-B98A-870C-C1F1BDED71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EE66C-C45E-FF29-0A58-D92BFFE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F76B-615C-E13C-B520-3D60EED1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24CDD-608C-6B1A-2C83-0D7BBA8E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747439-F258-2A54-4361-F75CEF80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8695" y="1918769"/>
            <a:ext cx="901890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DF31C-F19C-A0BC-0339-8F1C2E337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373" y="1690806"/>
            <a:ext cx="4385187" cy="227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489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F0FE-AE7A-1B25-3AAA-A9FDEAE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FC928E-8961-A985-94BC-D59A30AD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DAF25-8DF8-3594-302B-2FC649ED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FDE79-7A13-3385-18A3-D7ECF9A595C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98D05-7CCE-2C57-71A3-F49C2454E0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7275E-5618-A3BE-A9C9-53E1F06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7CE2B-200B-39E7-AC71-348754D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B971C-0A34-7A88-ED66-0BCEFB7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A25A6-036F-F754-09ED-F0E15C57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0108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869DD-B73D-3B03-FFE0-8649623B1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00" y="1745094"/>
            <a:ext cx="6365502" cy="207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2799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CB05-F03A-9100-7BBB-BB9FF737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16AAADE-DDAE-C467-9854-831BEF94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2C74B-3A61-2C03-4C13-2F9684FD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B7AF3-4F24-832C-5F0E-2E1F945C11B2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19FADC-0D27-4C60-BD32-F697747366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54E85-18D5-F80C-461F-9D6616EB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0F11D-3405-BE01-3BF8-42C1F5CF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969C-B08F-B517-4CA7-87D53A6E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FE81F0-B700-61DF-DF84-2854963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379" y="1750809"/>
            <a:ext cx="9499288" cy="484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05645-8757-FF7F-51E0-E12AD9753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306" y="1539377"/>
            <a:ext cx="4837471" cy="212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308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FF58-1D3C-70C9-E763-F3B86FBD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1C01F6-0983-E60B-9642-C6579F1D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11F4-3FFD-B324-D704-2279DF9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15F8-1EFF-B177-22E1-80B4F05B6D0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DAB3B-12A2-A63D-A674-CAF70404D6F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CB45A-BD6C-3B94-10D2-FA7ADDC1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30D0B-6933-26BF-8313-347A01F4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C786-DACD-3027-7BB0-4EC124970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C0374-CA56-5372-8840-EE79A7C5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1335" y="1700981"/>
            <a:ext cx="9599036" cy="489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B0E0A-0D9F-B6F9-2E3A-60302373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794" y="1302034"/>
            <a:ext cx="2994801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124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E06E-9E63-E43C-DA47-C039FC1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93A0074-D578-3D4E-D4DF-97229BE0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99C8-0A1A-16E9-E39B-34ED383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2FA-6CAE-C6C2-8B99-85CB3A963651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01FB0D-2DDE-1428-DC70-BAA1574DC4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3063B-0F85-E9FF-E702-C923A1E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68C5F-CB83-B013-6362-57D42DC8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A1CD0-9265-503A-70E7-1942AC1A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DF1BF-A49F-64BC-B93A-3538A63BD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82101"/>
            <a:ext cx="8911687" cy="46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595E0-D870-7A19-2D70-8834041A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402" y="1655445"/>
            <a:ext cx="6448411" cy="2068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E2CA-60E2-05C3-54DC-3E4C4AE5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E2B9FA2-C3A5-3C70-4B87-38F9C6A1B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C2742-DA5A-EDD2-82EE-71745A15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3E23-1FFD-5152-EDAA-D895A4DE8A8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2ED33-8A88-CFD4-A4FD-6C4E24EDE9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88FD-00B5-5298-B8D6-43372DA7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79C9A-B4DB-4015-AD3E-65E758E4B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87608-8568-9C8C-71A9-12CCCA57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C15FC-B402-81FA-FF47-9653AC4A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714625"/>
            <a:ext cx="9614372" cy="487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44066-DE1A-6DB5-0204-F3DB49A47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24" y="1592826"/>
            <a:ext cx="4232990" cy="2437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3638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E2BB-DF79-CDE9-0E6A-1E92D4B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E4A59B5-29C9-774D-EEF7-FC58252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22A1-538C-6028-2423-6F657D66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C954-618A-326C-6323-1A3452370AD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2CFE9-7D4C-B150-FA3B-CB93C47F52A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C6D87-E548-4FE5-839B-E7B5E2CF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6C-A262-D570-67F7-068A2764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C736B-C208-2D5B-B8BC-832B3245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0B1EA-38E6-01C0-50C9-6DAF3B5EA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5110" y="1857213"/>
            <a:ext cx="927175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26842-3812-D4D9-F574-51CBE76C2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31" y="1490011"/>
            <a:ext cx="3586181" cy="2585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76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B636-174D-6482-3B53-1BCC98F2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84E2FAF-0742-CB99-C21F-50031379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201-2404-B9F2-B9A4-9AAC2B23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F50F9-FEE4-810C-25DA-1367CDE00B3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E31227-9586-11BC-4BE3-6E88C4DEADD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D0107-CC6F-2B92-082D-5EF7ED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AB9A0-D00F-C235-6E0B-E9C9A90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9BB64-2B0F-46FC-4CD1-9F9D1E93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9F138-F72D-0DC3-C1AB-1CE5092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91" y="1730477"/>
            <a:ext cx="9405650" cy="468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0997E-20BE-FBCC-9294-60CAF251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837" y="1580266"/>
            <a:ext cx="5833742" cy="203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1994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09A3-3854-05B4-3E42-D24C746A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9063BC2-0D0A-4B9D-30A3-79B8D9DF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2007A-3247-E337-AFA7-DB764A33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EC58-0460-AA1C-BA0C-62AB3DB5D03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61168-F1A2-42D7-5C7C-98C0CEEA47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B6CA-AF30-BF18-C83A-F851629B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DD5B2-6431-8199-C97A-7663A3C7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F909E-1E29-1EFE-4653-D7F2E60D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66B33A-43EB-DB3F-FD27-55ACC621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573161"/>
            <a:ext cx="9574272" cy="501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228-2945-B910-4D77-10FD1D65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976" y="1158089"/>
            <a:ext cx="4003295" cy="325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1630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412-B342-A267-9ED4-BE23C17D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72E38E-3813-76EB-4735-B5B904DE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360C2-7FD3-E22C-58A0-4E53D5A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B272F-8F5B-BCCA-CBAD-8950DA5B325A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00258-0F81-D319-B1A5-CCC3A50549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3055D-5FFC-7EF4-3247-15EE8DC5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360523-0D0A-9739-B4A4-0EA968BF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B43A7-C2F5-EEF9-78AA-268DFDC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934F9-8C83-A0B0-5901-2656AD18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9575" y="1671484"/>
            <a:ext cx="9473937" cy="492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21CCE-352A-54A9-4614-E9312B885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451" y="1404332"/>
            <a:ext cx="4783711" cy="25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216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E912-1C03-CFBA-F521-42AA5C2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F4173F-39BA-E6EC-F29E-24FEDC2B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76C1E-DF5E-72B0-4E0A-0B81E4CF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A9CA-7076-9DF4-73BA-69A667C707F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C2727A-3044-1E32-D7C2-41332C82940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0E932-5DDF-83CC-A3B3-ED3B360E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FDC30-9E15-4E94-35B1-DD11B3C4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2FCA0-2F00-5418-9137-44DFECDE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C8C16-F895-A2B0-76B0-95B36AE2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6262" y="1918767"/>
            <a:ext cx="9397835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C5F8-E623-480F-E298-E06A562A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24" y="1895009"/>
            <a:ext cx="7474127" cy="2185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1532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B94-6ACE-E9FB-65CD-4B0008DD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43423-BE7D-5FCA-D5A3-0B63D35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3D204-C2D2-1499-AA6B-05506F60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59E2-8BAE-0BB4-E46C-339E047E429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02F32-BBED-D76F-5FFE-68DB023640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E4A8E-6451-1D79-CA92-40DB900FC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987CE-A7D7-A44E-0FBD-EFD666B6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5A2E-0046-C588-5AF3-FE9F131B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9C43-F6DD-9996-2ADE-8C92C3D7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524" y="1720645"/>
            <a:ext cx="9475432" cy="487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314F-2639-FFD2-CC0A-7CB3B2E1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78" y="1291322"/>
            <a:ext cx="3592139" cy="3242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6345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84B2-38D0-517A-83DA-633B9F5A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2E2C12-D5FC-0408-A518-5DA2705D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881C-4630-2CBB-59F6-CD819CE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45948-116A-6EBA-6733-BE2CF4E53E7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CD78C-F9E2-1318-7D21-97D4D1B55E9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C5D8B-AB8D-782D-39C8-9C42E56C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F2B93-83FA-8FCA-248D-88D20C3B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C670F-7960-1C30-8058-697300E73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6FC00-575A-E50A-EAF2-D75CF757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6553" y="1750142"/>
            <a:ext cx="9322492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4ED59-75BB-A9F3-C065-16DD1E97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10" y="1300375"/>
            <a:ext cx="4234358" cy="3276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2066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D9F5-5623-DFDD-8171-6B494B96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CDAE32-6033-3E5C-32AF-40FAF23D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E2E5F-7FCF-43EA-1708-0B4C0CA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7EFE7-31C4-ACE0-C4DC-B9B5123184D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413AE-A4C5-F79F-798B-52A1B367DE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267D-14CA-435A-46E2-38B50D94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6CA2E-D51E-C28D-2913-D6A5E285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3F2F4-25B4-E745-5037-5F2B9AE89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C5E853-10ED-2760-93F1-37860340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918768"/>
            <a:ext cx="9285917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26F56-1ECE-6E9C-0699-117C7A0F2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105" y="1690805"/>
            <a:ext cx="6702542" cy="2036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00836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B432-4052-B8BA-9FC9-72D823D1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2FF4DF-3495-01E9-A667-80F3B09EE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AFB1C-B27B-692B-869C-4119C318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5418A-747A-7509-58C4-A53D0C64B1C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7BC55-1E53-01A4-48C6-58659EDD68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F28E4-2E7E-7B88-7CAF-39FC39D3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31A8C8-9556-A5B2-CFFB-2CC380E9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D3845-3A8F-0673-E614-0099093E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FF5807-5FB2-97C9-0901-E1DDD1C52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0732" y="1857213"/>
            <a:ext cx="9707776" cy="466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9129F-F02F-7FD9-478A-D792C25EB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620" y="1472381"/>
            <a:ext cx="6095999" cy="2151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479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F3D5-4648-0EAD-81DA-B3790F19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D6DE00-B77A-CD3D-485A-27A56BDD1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9B2BE-3004-E899-2C9C-423B292A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DF2D6-E97C-7490-DEB8-68F5653CFCB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A88EEF-48C2-0152-03EB-6AC62AA987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00BDB2-0798-251A-FC7A-BAA1CB95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4A730-EC68-A2A3-8BC5-B71761E37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1AA5E6-804C-C09A-74F5-AA2D47B0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D0EAA-FF5D-82D5-CDC4-A8646F42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0933" y="1857212"/>
            <a:ext cx="9549816" cy="47350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4005D-B76B-C19A-4E15-DB35C2FBE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88" y="1383549"/>
            <a:ext cx="3391612" cy="2846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5273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8D66-67B9-0761-0F55-93976C21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32935FA-40FE-6075-7F8D-5366139DF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67B-5FFC-6DD9-220C-A3A44D7F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2A75F-7369-ACDE-15D2-834997D8DA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3BC5FA-D6C0-AFBA-5D7E-9062E1BA211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ABBFF-E214-51E0-A0CA-DE9CC5E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29BC3-4BCD-5E41-2270-F9E603FD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2CB6C-55ED-9FEC-D700-85C6FCC1D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CF215-AF57-EBCB-06A5-FC9D36C2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115" y="1841733"/>
            <a:ext cx="9337319" cy="465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59517-6795-9A86-F192-B36DFD2DA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09" y="1618987"/>
            <a:ext cx="7021055" cy="207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3777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15EB-E777-20CB-07AD-9940AF71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B07B5A-30C5-D0EB-694E-FE26EF7D9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37A34-8349-CCBB-6654-9EB4DCC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A17A3-2CB2-DE04-F1B7-DA06905E7F8E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FE451A-D132-46CB-E6D6-E22F8828A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F8A3F-394C-E296-38CA-CEFC0BA8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DD624-E3DE-18B1-9F13-FA87BFF79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E46A0-E7EA-12D7-98AB-0377E8AF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BB5E64-95A4-ECC6-388D-3BFA77F0F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1328" y="1769806"/>
            <a:ext cx="9306259" cy="482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4AFE5-A444-DAC6-16F7-CA17367A6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352" y="1511505"/>
            <a:ext cx="4938474" cy="2509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96892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9B43-7FF5-48DD-F901-B7EF10C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235A19-7593-9B49-FDF6-7FF1C2ED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9AC8-112A-D059-DECD-9190E3A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73ADE-E897-0FCD-FEC5-E6B1C87FEAA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CF6BB8-C91F-7F54-0A0F-65FB1BCCB5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335E7-B7C7-AB78-6062-8B80C828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10263-44F1-7811-9D55-CAA6270C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C46A1-B7F2-04C2-9BC3-16DD6F3A2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ECC67-8939-0952-0DE5-93619B11D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58" y="1691148"/>
            <a:ext cx="9428428" cy="490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FD37A-6579-7055-EFB1-8092450C8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426" y="1473384"/>
            <a:ext cx="5938684" cy="2668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3377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D89FB-9091-BF4B-5F3B-9E8162CE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A8A47F-B4E8-03B3-D1CA-2E1C44E814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3BD823-B7D4-273E-F849-A2AE41C9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C1297-104A-7A24-77D9-BF6D2AAE34FD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351E22-5710-7516-37A9-CD18642441E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466846-5DB2-58DA-D846-1F1E4A9B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2E90D2-A138-2BEC-5255-DDBFAC2F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76AE7-4B76-3FA6-9472-FA54EA691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249B79-B61F-4816-FECE-ED54B4C0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339"/>
            <a:ext cx="8911687" cy="465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1AAA0-416E-BF73-8935-B405069E0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303" y="1772156"/>
            <a:ext cx="6182328" cy="1834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98910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E932-2D32-677B-D7FF-E0D6B63A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238CD95-9348-18CE-C2BD-41243D918C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E9A48-34C5-7D43-FDB0-5F949DE7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C8368-C6AD-2269-2903-60AD8B00D48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6C24AA-A7E7-2438-B523-D5C9FFFF823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E6C07A-D6A3-279D-EF1B-723CA199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A5D28-5EFE-02B2-9C43-4A081CC85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88BCE-171D-E7DD-4EE1-EC8214F9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BCE74-C30D-BFB4-FF64-A6B3B17D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3724" y="1679229"/>
            <a:ext cx="9088676" cy="4907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B9DB6-092A-11F2-E9C6-FDAB75D8C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02" y="1456467"/>
            <a:ext cx="6272981" cy="21230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4164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D2B8-7179-B852-E45C-42867A1B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7A7462-1B8A-E567-EF6C-B1FA09D74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BD690-6AFF-F1F1-9AE5-287876ED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B68F3-6721-AC2E-4007-06ADA5B4464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6BE5E-EF59-3E13-45F2-03E8541731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A914A-30CA-6D75-BC2F-A7A308B0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57B24-B18C-1C34-E5E3-E592C1A3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14E0D-F328-6B63-24CA-8F77DCFED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D4CF95-ED5E-FE3D-80F1-0FB982722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12" y="1759973"/>
            <a:ext cx="8976100" cy="48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B2BCE-79E5-6232-2516-DC454EE46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403" y="1355150"/>
            <a:ext cx="2475649" cy="2816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95483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4760-F011-F919-89FE-9ECD8AC3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8A63697-ADF1-F64E-A500-4F8ADC7EF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7298C-C04D-F68A-EF34-CD6A6360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5B2CB-F2D3-1122-64DE-641947450C3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2C0C2D-EF56-62E5-75BA-2E208D5B2F2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970D7-E78D-1543-0B56-12EC13E5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454103-E966-85B4-8550-3837E8E1C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04D6B-DF41-2AFC-5993-BC5CD5186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73BFAF-B479-04D0-1600-94D193A57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30131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0F7D49-A1DB-4E92-8590-4A962E393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477" y="1857213"/>
            <a:ext cx="6790399" cy="1997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71935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24C1-FF67-589A-7DBB-F3FC8ADE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6C065-05BA-D33C-3C2E-A4C95E69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7F5B0-ADE1-738D-4D42-7898F6F2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C0113-0EBF-8009-BBEA-403B401D85D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F76A80-0A05-B5DC-8C6A-851865E0B7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2ADE2-16FE-21E8-5297-9659D4DF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BE4343-58B2-501F-A78A-0C6AB411A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225C5-193E-B98E-BCCA-04B6AD814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D0BE8-9B18-8671-AC35-EB2C7909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2"/>
            <a:ext cx="9153871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99535-7726-103A-CB9D-FA8392A21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176" y="1280172"/>
            <a:ext cx="4107184" cy="3041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948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83F4-3993-2C66-66EF-07D26893F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D7871C-1268-00D7-6DD0-1E56209577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5D5C8-7801-93DA-DA99-942D91B9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09FF6-4BAE-502D-90D4-A6CD753FBD5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DA27BB-FD64-914E-6387-648898AF01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BA94-58AA-1205-31BF-6CFF3E0D9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F23FB-77AA-83E2-A027-FAB36F103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AE39B-04ED-6C36-7E9D-CD4957B91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CDD1BD-DC66-7BD8-5BE7-4F297A171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1" y="1612491"/>
            <a:ext cx="9311148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2214B2-CE00-DA5E-4430-8DDEE91D6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005" y="1384528"/>
            <a:ext cx="2691436" cy="3347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241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44324-FDE1-7AF5-9CDB-71279FA2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ECB889F-8CB6-B40E-0C48-6506CAEA2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B5237-D37C-FB6D-1DD5-42AD5D16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2E8FD-0239-2E5A-9D4E-7FABE86E3700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7DE156-176E-CFD4-466A-BE29018CDD1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5D59E-9AF4-155C-577D-292BC99B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F3A50-3FF1-1EC0-A28D-3BF2203B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6867B-2DFF-584D-DAB7-D2689A95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594AC-5AAE-D8A8-1FE2-440AA6D9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3"/>
            <a:ext cx="9439006" cy="48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4180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2D93-0ABC-2E54-795A-78AA789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D74948C-2EFA-DC8D-7283-5D4B98B90E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8CE45-BE50-0E33-F399-B90D3300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B66E3-CD92-AB01-6E3D-CCB36061ED8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C4134-67E2-8F85-72DF-7026ED3646B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E295B4-E4A1-7CC6-8B68-70C55C90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E6453-2416-9FB3-7C52-F3E3B6807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D7351C-985E-9D30-3F19-0938D9FB9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64EA56-85D9-A763-BAA4-AE0B79F91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911687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ACC8-D935-7EF0-B052-B9CD70598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208" y="1331248"/>
            <a:ext cx="2019657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91076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4AB67-90CF-E571-07CC-81A83F9B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92341FA-C2BC-74E5-390E-10F3112B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C3E0F-84EA-2148-EB34-ED0D61EC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26670-48F0-6210-8AC4-2F3D79C400C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8F7A8E-20FD-3BFB-2BD7-ABE3EA3CEC2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9FD23B-6AAC-3D36-F1AC-CD21DE37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D8686-7330-1865-EE1B-D8ED8FB65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767AB-E2D1-2270-FA3C-0653F1BE3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B6B4F-C7B5-8C9C-C114-B3CE8D84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37035"/>
            <a:ext cx="7976751" cy="495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91BD62-FA2A-1D69-E7CC-000DC1FB0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757" y="1237870"/>
            <a:ext cx="5035318" cy="32616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40406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9649E-AF3E-776A-7583-580AFDCC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C662D-3205-6B4C-0992-6953C3E1C3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EB210-DF9C-56F5-8508-FC88EF59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91C5F-9A72-95F3-F2DD-EE5D39CD3E81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C6A0A-03E6-1705-4D62-CCB8F720480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4ECBB8-601E-9298-7DD5-89D1A291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3DECF-2291-9C75-4730-F3CD48B00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400C8-49C6-B25E-44D5-C10CF060E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2229195-0E76-4436-CE94-17C97DB4C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8524606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317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B5BD8-6B68-C2BB-987A-1A7EA0D8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ED4226-0299-8E8E-4463-6A962D45E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D02E3-6906-0A7A-8042-C98AE6B5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05304-AA92-1F19-BD5C-76EBC117FA05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C81598-B3AD-E6F2-7060-2A73FAB6419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D2BFE-6673-FAD3-1998-14B226B70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622103-D526-249B-311C-5F233AD38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7847C4-0815-FE7C-8047-A8F7FE4A8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66D8C1-3DB9-6081-E717-C38D7E93E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6" y="1632155"/>
            <a:ext cx="9007256" cy="4952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7DEC5-7460-D783-B66C-555DA0196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410" y="1355388"/>
            <a:ext cx="5855938" cy="31473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05196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673F9-B71A-CC22-6EFC-99F1135A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473B4BA-7861-2695-3D2C-83D911F64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CE402-D6BF-2B6F-2BAE-DA06D72C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A1F6A-427A-920D-AAD1-85014B43C15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52B51-95EE-0689-21E1-D81B7400D6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01D04-3B4E-EAEA-6075-FF5FAC36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B97A4-404B-397C-CA29-5B1F4C786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3FD28-859E-0FA1-0785-B159B81FF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444F4-0591-214A-4FF5-88E3CC366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839239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301F3-C98B-C863-AF98-1B27EFF03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414" y="1256824"/>
            <a:ext cx="4240481" cy="37215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42451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A089-BC6D-496A-7E19-4F15F3328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F661C28-BF43-8918-2894-A087CEB7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C2C1D-AA52-9364-772A-B34F68B1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A7D40-F8DC-6878-F3F3-B40346F0695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8F0EE-000B-C163-0693-CCB62579D0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8AFF4-3C8B-E09E-54E4-813FF687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BC6CCE-E856-A52C-BA83-2C39D3F76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63DEB-D401-399F-839A-1541BBF55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69C902-45E3-EDE2-0482-481FDADAD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00981"/>
            <a:ext cx="8780245" cy="489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0ADAE0-C614-6C69-5B30-70CD3F7C9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9385" y="1941280"/>
            <a:ext cx="6581721" cy="1496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62345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194C9-8487-A9A5-EE92-D2272793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822C00-8373-1C04-F03D-2AE42D8F69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D5055-8E06-581D-EEE8-EB290D4D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77AD2-243F-572A-26A7-64F6BD6C18F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00982-98B7-F9EC-F02E-19D913A5B2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571C2F-94DB-AFC8-F9EF-747D8B07D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BF0F8B-EEB7-37D7-293D-6EF634846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F2279-89EC-F7A7-2F55-A8BF047FF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0A541E-10F3-29A1-36F7-1A39A4764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9574" y="1641987"/>
            <a:ext cx="9135038" cy="495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692E3F-22FE-8F2B-2956-32BBB4081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516" y="1195493"/>
            <a:ext cx="6479458" cy="332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48331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C01CC-0C15-F56B-FB19-BF89E7B5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A540601-6907-90ED-CF55-9D8DEF872D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E8424-6858-B98B-8B81-CC37796AD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B8C30-B5E6-5CFF-45DF-D7D0052ED67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D39AB4-16FA-BCE5-C815-D499A12A42D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0FE35-8E3A-E220-F8A3-7A104EBD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6E7E0-D80C-4A0F-0D80-32D17384A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F2E5DB-21D9-60DC-EB0F-C5A57A412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0E3ADC-AE82-DC3B-4631-5B090FCDB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0" y="1681315"/>
            <a:ext cx="9105541" cy="4910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3AE636-2A56-E755-1508-E1FBA2A83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686" y="1209979"/>
            <a:ext cx="4488308" cy="3553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03471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2D8B7-ACE8-889B-4D61-75D369656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F0B7EB-A5FB-DA42-CB1F-D068AD4DCE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71478-CBEB-1193-2F1E-A036383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06A59-53C5-EEFE-17CC-CACF6C8A79D7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E8AAB2-02D0-0C70-D22A-A6E693EE44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9DD08-1290-CF43-FA8F-E57C86C1B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A42150-BBA1-E75B-0226-DC33C08EA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1E5-F3DE-0929-2A47-9FC16108E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2664F4-5F06-3BFA-7E50-AC9208F31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9239" y="1895011"/>
            <a:ext cx="8760542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50CB3A-A0E6-DA33-7682-6DC068696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699" y="1751716"/>
            <a:ext cx="6809626" cy="17771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228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318D0-00D8-7476-BE37-700B37E9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FD6F508-2DF8-8BA7-770B-7AA2CC67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09F08-B919-50B6-9806-5442BC6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AF2FC-ED25-05BD-FCFE-FD9EE7F29E4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9B2175-8075-300B-E91E-D39B5941F16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6838C0-0826-5622-D3E3-FCE3E9EE6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D7357F-7A22-77A9-BC0A-599270814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01C8F0-7285-5B70-2A10-04FB2D597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6D39EB-D687-8162-A2EB-4D962AD72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10813"/>
            <a:ext cx="8780245" cy="4881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B42F0-3FAB-6DBD-8586-050EC1D28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888" y="1260800"/>
            <a:ext cx="6257570" cy="36702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65730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DD75-2299-4B17-DD44-1BDA273B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43EDE12-E336-006D-3A95-7711CD0731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B728F-9266-3BCE-02CB-1FECEEF3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30EDB-CE33-2D3A-FA58-07CCED029897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E9139B-6EF9-4392-1FCC-6E4F262A0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D0A914-74E1-457C-83B3-1CF06B05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8AF65-F973-FF43-5FEB-F39D0CFE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EE2A3-595F-9B20-EE93-BC339DC09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114FB7-7816-5D92-6834-CDCA1E9ED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81317"/>
            <a:ext cx="8819573" cy="4910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590BA-A2F8-7921-200E-668C677EA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546" y="1355388"/>
            <a:ext cx="2706938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283500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D1D9-AF83-7E39-F176-C65CB0ECF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91FF8C-5A94-8ECA-9C4B-05C453E1A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4EFAD-8FB8-5EA8-6095-8286C794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49234-512E-96FB-C64F-F41492B30AF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8959B3-CBA2-E013-5A6B-C89AD46DE4B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7D49B4-8396-7226-90EE-6077CEE74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E75D3-5266-3A5F-6B6B-D25532CB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2DB32B-2CEA-8C87-D73F-0F6F7014E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4E67E-6D0F-8F72-9F39-572E0DFE8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5" y="1918769"/>
            <a:ext cx="90858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4BEF11-9A76-E5F1-5F1C-21B27827E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38" y="1918768"/>
            <a:ext cx="6396628" cy="1759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58275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9991C-D2B7-76C8-3A16-8458719F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BD26488-CA3F-4C8F-7F63-22C7662456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94DCC-681A-B889-C547-B488AEE3B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3C01D-48FE-E09B-BA41-666F87B551D9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CA910-D378-8D9F-A910-6293B70BE0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11917E-C98E-C1FD-0D95-D9C0E89D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86BA47-CE4E-BC70-C9B2-DECB8B36B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0FB14C-6D05-310A-E7E4-7AE510BD6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265185-1AC8-1D64-C0E3-8D018431E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90" y="1872020"/>
            <a:ext cx="9308800" cy="469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CCBB6-1AC9-B95C-4231-3F0B19FA9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532" y="1857212"/>
            <a:ext cx="6521370" cy="2095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0240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AB163-B3DA-AD5D-B11D-75191964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C1D146-4E67-AA2F-D6C6-64684B1A87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EC8A5-BC24-8B7B-20C1-3DC177EA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8B562-1324-57E7-7122-6D0D3DD035B4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044295-0B64-FA10-D710-69C8A8E6E9C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9E5CAB-70EA-8BE4-2C72-888A3B7D5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F5F834-02FD-7388-4E18-60FD77C4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6CF5A6-7082-55B8-CC81-81CDD0526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90C975-73E3-CEEC-A8EF-1F23C2695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08587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531226-AFC2-D94F-8964-969C9EDF4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5329" y="1442711"/>
            <a:ext cx="2734298" cy="3709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79477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780D2-0C7E-B311-4001-AC8D2966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27E8FA8-AF2C-3C21-8EAB-A3976997D7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FBFEB-3DE5-7AA1-00D2-6B5B445FB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3D663-5127-4112-742B-362F68416612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8B6F2E-09A9-DEB3-7265-7F778A43A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C.3.2 Strategy – Capability Map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A51F9F-F3ED-E4F6-93B5-6FE6C42D3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281D0-7BE0-F477-1344-598CDC20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980D40-6F92-5820-5C19-99F88EFA6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E2E4243-C42D-BFA1-871F-C63EE76B8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4" y="1918769"/>
            <a:ext cx="9301355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9B60E1-7CF7-5E55-69AD-D193B1507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719" y="2053982"/>
            <a:ext cx="7174572" cy="19772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18446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68AB6-3B4E-A3B3-6CE4-EC3D60B8D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861758-0D40-D42D-1058-C868A1001C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BEE7B-E82C-8C48-4C14-65DF5BE1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ABBFA-582A-D2CD-0A7C-36A77554D289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B9C40F-E926-B392-B4E7-BE9F96DCDF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C.3.2 Strategy – Capability Map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341754-131B-AFE6-1CEE-60A70761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FD4FBE-7F0F-0608-E978-E4A92C8A1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FE97B-2D1A-8300-DED5-65BF42AD2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19EF2D3-B3A1-C691-AB8C-DC15B102D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40309"/>
            <a:ext cx="9271858" cy="485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DB07DE-B033-41A6-3F46-88144CA62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6155" y="1288557"/>
            <a:ext cx="5146271" cy="3359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611295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5B8D3-F5A5-F5F8-FAB4-C46C31EE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C162624-DA13-616E-2B08-5B5002AD7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7EBA7F-E215-5AD5-E864-5CEF9221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90901-33FD-F23F-B2E0-3382BF971B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782313-A3D5-A520-6CFD-EC300F3A2CA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C.3.2 Strategy – Capability Map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C4F5F-4629-5BF8-98CF-FE4D519B2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F468F1-AEE9-0C3B-EB49-432380B15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CB9AAF-AB79-8EFD-4D17-111047923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A132BB1-EDF8-E101-0441-18597C99C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44941"/>
            <a:ext cx="9340684" cy="4847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36D83-9D7A-64E9-26F1-ED4F29E9BF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564" y="1516977"/>
            <a:ext cx="7378164" cy="2871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46775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EBC6D-64DD-2FC8-9845-791C68FB9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44F483D-172A-111B-0F88-6A6FC435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0EF8-FF3F-C6A8-B761-494C14B9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F97BD-C280-A062-05DC-342C9D332416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6A9F17-F00B-3BCE-605E-1F24C3490ED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C.3.3 Strategy – Value Stream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A77797-AF3A-FA30-B090-8FD0CBB47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19B643-C995-E275-4698-3712E2396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38CA0-DA3E-C346-FB3E-D2604D871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B67E18-EA3F-822F-34AD-AF5DFDC9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891168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A6FAA5-6744-B619-B751-4E84A644A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793" y="2210539"/>
            <a:ext cx="6600060" cy="18125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4129572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0D82F-09E8-D901-4B28-5A4680C55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852E2AA-2213-248F-3D0F-205D2423CC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BA9FA-45D7-AB8F-73F3-7D30B2C0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9F1FC-E884-D3BB-0583-CA00D574D01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5E6D9-4B19-9088-B9E2-0B2C8BD3714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C.3.3 Strategy – Value Stream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659000-4361-5C0C-3A0F-0222A492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B6E8F4-2821-9673-D8CB-578D72FC8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C413D5-7D1B-F3D0-0631-87BC0D2E9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CAADDC-165A-A403-822D-30E0F74A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6" y="1857213"/>
            <a:ext cx="9085044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AA0FA-94C2-1366-AD84-53DD9D9E6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7" y="1629250"/>
            <a:ext cx="6655967" cy="3009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406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48DB-F76A-1EE6-CD70-9FA677D3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47E127-2C31-119E-A2DA-67EB4EFEB7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9BB3B-F960-7DEE-A16E-D81F8EFB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E588C-0336-D502-4A56-A0A3BB3CB7DF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93561F-45EE-EA07-C630-330C700A28D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C.3.3 Strategy – Value Stream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D812FB-4CFE-9B54-4B51-6A15476D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70C24-9832-E393-A42A-5E76BF376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590363-C9B5-8BF5-B506-D30C7C11F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71B910-93E7-90B9-F504-C35F67119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91149"/>
            <a:ext cx="8911687" cy="4901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A9FD5-D3B2-CE65-468B-C005F8521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520" y="1691149"/>
            <a:ext cx="6341596" cy="22214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32672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11160-9EF4-40C3-DC01-6BC98ECC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ADADDA-7EC3-6FDA-0A2B-D082C5F335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5A5AF-040D-A209-3D5F-856B7142A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A3DA1-ECCA-1794-6A7B-4302724BDD1C}"/>
              </a:ext>
            </a:extLst>
          </p:cNvPr>
          <p:cNvSpPr txBox="1"/>
          <p:nvPr/>
        </p:nvSpPr>
        <p:spPr>
          <a:xfrm>
            <a:off x="25534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160BDE-5EF8-980D-37B6-C7C8195D4C1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C.3.4 Strategy – Outcome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6FF033-AE65-E80F-C12A-1487089A3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F3065F-0C91-0A78-99FB-9976E8E0F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A2A316-D141-D0EC-3524-9C5A6BD0A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D6BA62-6CE5-015B-4AE3-21F2880DF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09"/>
            <a:ext cx="9124374" cy="4697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4DF17B-E532-738B-9804-DF7B3E586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116" y="1930756"/>
            <a:ext cx="6222881" cy="1887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4103933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15FBA-4298-E911-5CC1-0CDEE9B66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2918CB7-D0D7-8043-7EAE-1624C74FE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AD289-B2A4-99BF-4CD4-F9F2AEE2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83C7E-582A-D2EE-5137-43FE0D8628A7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E3F772-EA49-88BC-30CE-30274299E46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C.3.4 Strategy – Outcome Realization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A13C6A-BBEC-3FE1-77A9-87D73AF52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FE554C-9EEA-21AD-5E56-F241DD23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2E914-5122-F421-CAA7-3D05B4280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F4769F-4B2E-F625-7BAC-B0FBDD50B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76401"/>
            <a:ext cx="9007257" cy="491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E3BC27-A2E3-FE6A-484E-EBB3425D9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3082" y="1448438"/>
            <a:ext cx="5713688" cy="31225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52184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CB4BF-83C9-4E1A-8D2A-02FC63AB2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D31CDC-9FBF-5A5C-5331-9B02320EF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2AA2E6-E6C7-891E-EB5C-B09A36FC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E5999-2021-6CA3-6D52-44850446D4E2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5CD102-D917-81C2-09E2-297DDA973F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C.3.4 Strategy – Outcome Realization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A71A2B-E070-C608-1F84-30CB01004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0ED7D-CB72-FEAB-0059-586C8FA83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490BAC-ED68-953F-B7C4-ACFB0FAEA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448D0C-AA42-FAED-6586-9FDF7AE0A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7681"/>
            <a:ext cx="9007257" cy="483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E77C70-B725-6F55-A2C8-C01262C04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6618" y="1179019"/>
            <a:ext cx="3214444" cy="4057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976239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70BF-A5A6-D59F-C939-FD12C14AB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C5E9149-2BC3-4B41-3AE8-9E1D7CC698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83A40-AA99-C3E8-3694-5306DA6E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6F683-F6EE-BCFF-E82D-25074E302859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6607E9-8B2F-4BFA-48C0-6F987E78A4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C.3.5 Strategy – Resource Map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5744ED-00C8-246C-48B5-8B5BE9AC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CB592-A5CE-B5B6-FBC5-FBA885E1A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2D8207-D843-D258-C5C4-292CDD475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68A474-2591-CFD2-B7C3-1856603F5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124374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FA3325-969E-FEC9-0BD2-85E076C9E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044" y="2023186"/>
            <a:ext cx="6829900" cy="1874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69608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9DF2C-A61D-85B0-FC2A-1D189160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209142-F5DF-0A4E-EA1D-845AF647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9D6044-4EFE-F76D-2C8C-D6647DE6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3AAEB-A042-CDD9-C321-13FA29852AFB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6840DE-751B-22B0-A4D2-6871144840D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C.3.5 Strategy – Resource Map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664949-0235-E640-5109-65A92AD9C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AC2346-C021-659B-830A-647C7659C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254C34-67E4-2C2E-7F3E-F942E96EA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1B0242-431F-6132-3BD9-046CCFD33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3200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318B2-DAD3-F895-5F42-5239FB6F22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6" y="1355388"/>
            <a:ext cx="6861007" cy="3593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9177918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B532-3D40-F380-5E0E-0568493B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B5105C-9E47-8DAF-6201-A8B74569F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C18A6-1B51-BBE0-E6D6-1A264AA0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5680F-3EF2-D277-A610-24C5E78C00AF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AF49EA-DFE8-497C-0D37-138DD29B855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C.3.5 Strategy – Resource Map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8618D7-FC4C-8D2A-D347-DE02637D6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0F39A-8C64-E563-40B7-5AC246D1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A5814-6F33-43CA-4610-D3A76AD74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9A6279-1A53-0225-1152-2FFA40DB2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1"/>
            <a:ext cx="9134206" cy="473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2BE2C0-2329-AB7D-F47C-8C66897DC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6" y="1765816"/>
            <a:ext cx="7190558" cy="2835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248031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4C035-297E-8E6D-6431-2CBEEA308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0E156C-F838-EDF6-03B8-5789A0E868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1E917-F5A1-1137-CD6C-6BE0E51B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1FFAE-2944-2B8D-B532-F5F9BF503CA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5A82ED-F15B-558E-ABF8-55A5914CE92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C.4.1 Imple. &amp; Migration – Project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AA3706-0430-8221-CD6E-DBE20578B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E0EC4-1BF4-10D8-8897-560387428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4A444F-9748-CD9F-F14F-9C321129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35AB5C-8C14-31A2-A730-FF5B1CE4B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00725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F6C35E-9746-62B3-7A09-E07B9A228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1831" y="1918769"/>
            <a:ext cx="6592662" cy="20235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572720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DB7DC-B065-81E6-59B6-AC397C7B2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4A521D-44DF-3C29-DFDB-B969C93ECB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316C1-26BE-8C96-3F4A-038BD38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364AC-3C41-0124-C382-D46F78A064E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C6656C-3C7C-BE79-4D79-851FEC25E36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C.4.1 Imple. &amp; Migration – Project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74470F-6976-6428-BC1C-3E4FA7DD5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0BDF31-9A25-FF10-67B5-0E4250B9D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C97184-C365-1D60-6E87-AB22B299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2ACCE7-EEF6-B067-70C0-A99EF521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0" y="1918769"/>
            <a:ext cx="9252155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F9F6B5-F213-C035-1C23-53D5CD4A68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380" y="2067622"/>
            <a:ext cx="7262845" cy="2187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7887733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951B-D484-A081-9995-87B7F1FEB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5C4454D-0ADA-B949-1F54-532912D28B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5AFB7-8377-983C-1BE8-AAD1E2E69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B79ED-9AC5-3508-7A78-BC50B897F2F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C3915-50F7-2F07-5580-A49D3F7EF2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C.4.1 Imple. &amp; Migration – Project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004CE4-00EB-4548-3F99-9348D8729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1D442B-7F55-F879-5F47-137A8F7C5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B3ED9-45E8-9A17-CBC7-BAAC3BAC3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F4DABD-1823-FF18-4757-ACC1BE58B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321019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7AB9E-2042-E742-E632-F5B0FD567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6393" y="2316978"/>
            <a:ext cx="7089058" cy="1286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78095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E312-466D-B879-74A4-5DD79B37E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4E8A44-88CC-A55C-DCF1-A9E746448F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429B7-E295-AEE5-9792-215FCA9E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82652-348C-3840-4DF6-ADF162FC52E5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D9B5F9-680E-97D3-E1EC-32F4E50B50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C.4.2 Imple. &amp; Migration – Migration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EED52-A4E4-C792-7D8F-5F3CEE6BA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AF4BCA-756A-729D-B154-0B769FF4D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033DC0-F200-FEA7-DD35-30D7D624F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9208822-7908-0064-1E25-D1186AD87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3"/>
            <a:ext cx="9153871" cy="48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F4B012-2510-6660-ACCA-D657DDDB9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177" y="2029430"/>
            <a:ext cx="7403189" cy="21952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351341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1C9F1-28D0-DCDB-B8EF-44C154A6F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537875-8FA0-1D64-AD6A-2D09CAE62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056BD-699D-9884-330B-6D5A06F5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DA984-7604-B08E-7188-6CA3171F7990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CD048-99F7-F57E-1E6E-602FC7E908E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C.4.2 Imple. &amp; Migration – Migration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C3129-E636-E596-9C3B-3EE712C4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82D05-FB8E-5797-66E9-BFA059F24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E5FEB-2EBA-C763-6B81-E6FE45BE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BB1BC2-DCF2-000E-B2FF-21272B9D1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00981"/>
            <a:ext cx="9232529" cy="489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D9074-7223-663D-6F3D-F97BECA816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6985" y="2168737"/>
            <a:ext cx="7545645" cy="18648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4040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F4D2D-4E45-FBB3-0567-9995E65D4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6EEB6BA-E7B6-645A-4A57-C59CB34CD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ABCC11-5472-01C2-F5EB-DEDF005A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16510-3E58-A4AB-A6AA-C68180CE6BBF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04685F-EBA6-D594-28BC-AA2E9489E3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C.4.2 Imple. &amp; Migration – Migration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D738BE-FCDE-98F7-ED6F-2D2053CA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8E52C8-6734-B4C1-308D-C601A5B71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AAB8FD-8A6E-5724-E925-68DD892E7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6D35BE-C64E-FCD1-5FCF-FF069F96E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79639"/>
            <a:ext cx="9281690" cy="4812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197C5-B737-7D7E-F33D-2A5433215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872" y="2267562"/>
            <a:ext cx="7715153" cy="15840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697633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4BAD6-388C-2555-303A-15FA3A4BF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2F5FFB2-6798-523C-64B7-66D6CBC25C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0FCD7-8A46-ED51-5126-8CFDC593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B2706-8B5C-C486-DAC2-CE7E97C90D61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06C896-A494-235B-4E20-B4B64A13FA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C.4.3 Implementation &amp; Migration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3EB3BA-0B95-6691-C3A6-7C8C0115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16C5A9-79BD-D1F2-81D2-D5A791122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13117-4932-D5F6-9D9F-827FA6B50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C71DBC-9313-8AE6-5D88-F379F7BE9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918769"/>
            <a:ext cx="9340684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66274D-CF9F-35EA-9A66-1F62B8452C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379" y="1987328"/>
            <a:ext cx="7151982" cy="21168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30529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397F9-F75B-490E-58F2-D631E1646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A9E410-4A66-E5F2-767C-FD9CC25E00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0F905-2A8D-3513-2627-908DCA83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0A9E-1975-0836-73E5-E9C5ADFBE380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B23D58-D088-6970-DD64-924573170B6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C.4.3 Implementation &amp; Migration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7BEB0F-E30F-64F0-DC51-3105862A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048B24-1B46-05CF-595E-E9F863C3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FE8218-3682-538C-3151-32B6615A6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639349F-28B5-DD5C-5153-F41ABE21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9350516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0007F7-0717-DDF9-F926-DCFF5C304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177" y="1757633"/>
            <a:ext cx="7757694" cy="2732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52016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84002-CF5C-EF9C-AF98-EA497E32B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0FFE5C-2201-EA1F-981F-722408CC61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DAAF0C-8247-57A0-7E25-5C1A0F03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44F14-CA5B-233F-0BEE-EE1A5D101B62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B2783E-446A-6993-0C58-BF63AF66A1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C.4.3 Implementation &amp; Migration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F9CD9-71A6-1BE7-C6DF-65AFE0F9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266AA9-28BC-6CCF-53C6-04731BB80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BF9924-25FA-ED76-1A6E-89BDEAB91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A7BB42-28FF-B356-EA8E-9DF90271C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1"/>
            <a:ext cx="9439006" cy="473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FE4654-FB9A-09F1-8855-0B45C30B9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817" y="1316387"/>
            <a:ext cx="4501396" cy="395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3222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62126-9127-0443-B7C0-593BA0EE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2C2DC-0E58-E491-0CEA-12E15761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859975-DE85-5222-F683-97A4473A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A5122-BB5F-8562-AC8B-88C2D181F9AB}"/>
              </a:ext>
            </a:extLst>
          </p:cNvPr>
          <p:cNvSpPr txBox="1"/>
          <p:nvPr/>
        </p:nvSpPr>
        <p:spPr>
          <a:xfrm>
            <a:off x="25535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206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555B95-9573-DC16-28BC-0869B236F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255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3E0154-5DB0-752A-930A-2C6840FF7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255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E995B9-5BC8-9BA7-9F38-DDD9D44C4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255" y="5981358"/>
            <a:ext cx="2008586" cy="610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3267-FB29-5D25-689A-814EB1E69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603" y="1892315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2F3059-A57A-98D1-872D-7F4AEDD14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76" y="1682388"/>
            <a:ext cx="2008585" cy="2550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4B486-44DC-D05B-1557-69180760A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9776" y="4443101"/>
            <a:ext cx="2008585" cy="1859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11824-77AC-3BA1-F1DF-049E697EF6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4977" y="918239"/>
            <a:ext cx="1495702" cy="974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AutoShape 6" descr="BMM-IT+: Extending the OMG Business Motivation Model (from [23]) | Download  Scientific Diagram">
            <a:extLst>
              <a:ext uri="{FF2B5EF4-FFF2-40B4-BE49-F238E27FC236}">
                <a16:creationId xmlns:a16="http://schemas.microsoft.com/office/drawing/2014/main" id="{65E23271-AAE3-D71E-FD20-2A92B75DDD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FE692B-A9B6-252F-06A5-94E09E897D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976" y="2009772"/>
            <a:ext cx="1495703" cy="1079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F7C442-DB46-CE73-163E-B11210A518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7639" y="3196996"/>
            <a:ext cx="1495704" cy="1144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B2E877-FE3E-1664-D534-5B90DC5104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4976" y="4443100"/>
            <a:ext cx="1497849" cy="1089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8C3B2-F98D-147E-D5EF-989940C871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04976" y="5639199"/>
            <a:ext cx="1492758" cy="1133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91884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48225</TotalTime>
  <Words>3856</Words>
  <Application>Microsoft Office PowerPoint</Application>
  <PresentationFormat>Widescreen</PresentationFormat>
  <Paragraphs>939</Paragraphs>
  <Slides>207</Slides>
  <Notes>207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12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282</cp:revision>
  <dcterms:created xsi:type="dcterms:W3CDTF">2024-12-21T02:49:35Z</dcterms:created>
  <dcterms:modified xsi:type="dcterms:W3CDTF">2025-02-09T09:49:19Z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